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CDF7FE-EAE1-3FAE-F370-AA261701ABB9}" v="1" dt="2024-10-09T20:32:14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2024-10-03T13:23:06Z</dcterms:created>
  <dcterms:modified xsi:type="dcterms:W3CDTF">2024-10-09T20:32:21Z</dcterms:modified>
</cp:coreProperties>
</file>